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docx" ContentType="application/vnd.openxmlformats-officedocument.wordprocessingml.document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69" r:id="rId3"/>
    <p:sldId id="270" r:id="rId4"/>
    <p:sldId id="271" r:id="rId5"/>
    <p:sldId id="280" r:id="rId6"/>
    <p:sldId id="279" r:id="rId7"/>
    <p:sldId id="275" r:id="rId8"/>
    <p:sldId id="276" r:id="rId9"/>
    <p:sldId id="277" r:id="rId10"/>
    <p:sldId id="278" r:id="rId11"/>
  </p:sldIdLst>
  <p:sldSz cx="9906000" cy="6858000" type="A4"/>
  <p:notesSz cx="9144000" cy="6858000"/>
  <p:defaultTextStyle>
    <a:defPPr>
      <a:defRPr lang="ru-RU"/>
    </a:defPPr>
    <a:lvl1pPr marL="0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78932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57863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36795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15726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394659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873591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352522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831454" algn="l" defTabSz="9578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5" d="100"/>
          <a:sy n="75" d="100"/>
        </p:scale>
        <p:origin x="-828" y="-76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3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7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5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1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5" y="4406910"/>
            <a:ext cx="84201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5" y="2906713"/>
            <a:ext cx="84201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3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3679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91572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9465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7359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3525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831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0" y="1600204"/>
            <a:ext cx="4375150" cy="45259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4"/>
            <a:ext cx="4375150" cy="4525963"/>
          </a:xfrm>
        </p:spPr>
        <p:txBody>
          <a:bodyPr/>
          <a:lstStyle>
            <a:lvl1pPr>
              <a:defRPr sz="30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32" indent="0">
              <a:buNone/>
              <a:defRPr sz="2100" b="1"/>
            </a:lvl2pPr>
            <a:lvl3pPr marL="957863" indent="0">
              <a:buNone/>
              <a:defRPr sz="1900" b="1"/>
            </a:lvl3pPr>
            <a:lvl4pPr marL="1436795" indent="0">
              <a:buNone/>
              <a:defRPr sz="1700" b="1"/>
            </a:lvl4pPr>
            <a:lvl5pPr marL="1915726" indent="0">
              <a:buNone/>
              <a:defRPr sz="1700" b="1"/>
            </a:lvl5pPr>
            <a:lvl6pPr marL="2394659" indent="0">
              <a:buNone/>
              <a:defRPr sz="1700" b="1"/>
            </a:lvl6pPr>
            <a:lvl7pPr marL="2873591" indent="0">
              <a:buNone/>
              <a:defRPr sz="1700" b="1"/>
            </a:lvl7pPr>
            <a:lvl8pPr marL="3352522" indent="0">
              <a:buNone/>
              <a:defRPr sz="1700" b="1"/>
            </a:lvl8pPr>
            <a:lvl9pPr marL="38314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0" y="2174876"/>
            <a:ext cx="4376870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89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32" indent="0">
              <a:buNone/>
              <a:defRPr sz="2100" b="1"/>
            </a:lvl2pPr>
            <a:lvl3pPr marL="957863" indent="0">
              <a:buNone/>
              <a:defRPr sz="1900" b="1"/>
            </a:lvl3pPr>
            <a:lvl4pPr marL="1436795" indent="0">
              <a:buNone/>
              <a:defRPr sz="1700" b="1"/>
            </a:lvl4pPr>
            <a:lvl5pPr marL="1915726" indent="0">
              <a:buNone/>
              <a:defRPr sz="1700" b="1"/>
            </a:lvl5pPr>
            <a:lvl6pPr marL="2394659" indent="0">
              <a:buNone/>
              <a:defRPr sz="1700" b="1"/>
            </a:lvl6pPr>
            <a:lvl7pPr marL="2873591" indent="0">
              <a:buNone/>
              <a:defRPr sz="1700" b="1"/>
            </a:lvl7pPr>
            <a:lvl8pPr marL="3352522" indent="0">
              <a:buNone/>
              <a:defRPr sz="1700" b="1"/>
            </a:lvl8pPr>
            <a:lvl9pPr marL="38314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1" y="2174876"/>
            <a:ext cx="4378589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6" y="273050"/>
            <a:ext cx="3259006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6" y="273052"/>
            <a:ext cx="5537730" cy="5853113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6" y="1435102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78932" indent="0">
              <a:buNone/>
              <a:defRPr sz="1200"/>
            </a:lvl2pPr>
            <a:lvl3pPr marL="957863" indent="0">
              <a:buNone/>
              <a:defRPr sz="1100"/>
            </a:lvl3pPr>
            <a:lvl4pPr marL="1436795" indent="0">
              <a:buNone/>
              <a:defRPr sz="1000"/>
            </a:lvl4pPr>
            <a:lvl5pPr marL="1915726" indent="0">
              <a:buNone/>
              <a:defRPr sz="1000"/>
            </a:lvl5pPr>
            <a:lvl6pPr marL="2394659" indent="0">
              <a:buNone/>
              <a:defRPr sz="1000"/>
            </a:lvl6pPr>
            <a:lvl7pPr marL="2873591" indent="0">
              <a:buNone/>
              <a:defRPr sz="1000"/>
            </a:lvl7pPr>
            <a:lvl8pPr marL="3352522" indent="0">
              <a:buNone/>
              <a:defRPr sz="1000"/>
            </a:lvl8pPr>
            <a:lvl9pPr marL="38314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6" y="4800600"/>
            <a:ext cx="59436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6" y="612775"/>
            <a:ext cx="5943600" cy="4114800"/>
          </a:xfrm>
        </p:spPr>
        <p:txBody>
          <a:bodyPr/>
          <a:lstStyle>
            <a:lvl1pPr marL="0" indent="0">
              <a:buNone/>
              <a:defRPr sz="3300"/>
            </a:lvl1pPr>
            <a:lvl2pPr marL="478932" indent="0">
              <a:buNone/>
              <a:defRPr sz="3000"/>
            </a:lvl2pPr>
            <a:lvl3pPr marL="957863" indent="0">
              <a:buNone/>
              <a:defRPr sz="2500"/>
            </a:lvl3pPr>
            <a:lvl4pPr marL="1436795" indent="0">
              <a:buNone/>
              <a:defRPr sz="2100"/>
            </a:lvl4pPr>
            <a:lvl5pPr marL="1915726" indent="0">
              <a:buNone/>
              <a:defRPr sz="2100"/>
            </a:lvl5pPr>
            <a:lvl6pPr marL="2394659" indent="0">
              <a:buNone/>
              <a:defRPr sz="2100"/>
            </a:lvl6pPr>
            <a:lvl7pPr marL="2873591" indent="0">
              <a:buNone/>
              <a:defRPr sz="2100"/>
            </a:lvl7pPr>
            <a:lvl8pPr marL="3352522" indent="0">
              <a:buNone/>
              <a:defRPr sz="2100"/>
            </a:lvl8pPr>
            <a:lvl9pPr marL="3831454" indent="0">
              <a:buNone/>
              <a:defRPr sz="21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6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78932" indent="0">
              <a:buNone/>
              <a:defRPr sz="1200"/>
            </a:lvl2pPr>
            <a:lvl3pPr marL="957863" indent="0">
              <a:buNone/>
              <a:defRPr sz="1100"/>
            </a:lvl3pPr>
            <a:lvl4pPr marL="1436795" indent="0">
              <a:buNone/>
              <a:defRPr sz="1000"/>
            </a:lvl4pPr>
            <a:lvl5pPr marL="1915726" indent="0">
              <a:buNone/>
              <a:defRPr sz="1000"/>
            </a:lvl5pPr>
            <a:lvl6pPr marL="2394659" indent="0">
              <a:buNone/>
              <a:defRPr sz="1000"/>
            </a:lvl6pPr>
            <a:lvl7pPr marL="2873591" indent="0">
              <a:buNone/>
              <a:defRPr sz="1000"/>
            </a:lvl7pPr>
            <a:lvl8pPr marL="3352522" indent="0">
              <a:buNone/>
              <a:defRPr sz="1000"/>
            </a:lvl8pPr>
            <a:lvl9pPr marL="38314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5786" tIns="47893" rIns="95786" bIns="4789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4"/>
            <a:ext cx="8915400" cy="4525963"/>
          </a:xfrm>
          <a:prstGeom prst="rect">
            <a:avLst/>
          </a:prstGeom>
        </p:spPr>
        <p:txBody>
          <a:bodyPr vert="horz" lIns="95786" tIns="47893" rIns="95786" bIns="4789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61"/>
            <a:ext cx="2311400" cy="365125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61"/>
            <a:ext cx="3136900" cy="365125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61"/>
            <a:ext cx="2311400" cy="365125"/>
          </a:xfrm>
          <a:prstGeom prst="rect">
            <a:avLst/>
          </a:prstGeom>
        </p:spPr>
        <p:txBody>
          <a:bodyPr vert="horz" lIns="95786" tIns="47893" rIns="95786" bIns="478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57863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9198" indent="-359198" algn="l" defTabSz="957863" rtl="0" eaLnBrk="1" latinLnBrk="0" hangingPunct="1">
        <a:spcBef>
          <a:spcPct val="20000"/>
        </a:spcBef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778264" indent="-299332" algn="l" defTabSz="9578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197329" indent="-239466" algn="l" defTabSz="957863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6261" indent="-239466" algn="l" defTabSz="95786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5193" indent="-239466" algn="l" defTabSz="957863" rtl="0" eaLnBrk="1" latinLnBrk="0" hangingPunct="1">
        <a:spcBef>
          <a:spcPct val="20000"/>
        </a:spcBef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4124" indent="-239466" algn="l" defTabSz="9578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3056" indent="-239466" algn="l" defTabSz="9578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988" indent="-239466" algn="l" defTabSz="9578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920" indent="-239466" algn="l" defTabSz="957863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32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63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95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726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659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591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522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454" algn="l" defTabSz="95786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4.png"/><Relationship Id="rId7" Type="http://schemas.openxmlformats.org/officeDocument/2006/relationships/image" Target="../media/image1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26.jpeg"/><Relationship Id="rId7" Type="http://schemas.openxmlformats.org/officeDocument/2006/relationships/image" Target="../media/image3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3" Type="http://schemas.openxmlformats.org/officeDocument/2006/relationships/image" Target="../media/image37.jpeg"/><Relationship Id="rId7" Type="http://schemas.openxmlformats.org/officeDocument/2006/relationships/image" Target="../media/image4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10" Type="http://schemas.openxmlformats.org/officeDocument/2006/relationships/image" Target="../media/image4.png"/><Relationship Id="rId4" Type="http://schemas.openxmlformats.org/officeDocument/2006/relationships/image" Target="../media/image38.jpeg"/><Relationship Id="rId9" Type="http://schemas.openxmlformats.org/officeDocument/2006/relationships/image" Target="../media/image4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jpeg"/><Relationship Id="rId7" Type="http://schemas.openxmlformats.org/officeDocument/2006/relationships/package" Target="../embeddings/_________Microsoft_Office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92E6286-069E-988C-A1A7-A954BBBD0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12" y="0"/>
            <a:ext cx="988618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A399C6-C559-08D7-46E9-8189B2EF8E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5551" y="281356"/>
            <a:ext cx="7072361" cy="2670866"/>
          </a:xfrm>
        </p:spPr>
        <p:txBody>
          <a:bodyPr>
            <a:noAutofit/>
          </a:bodyPr>
          <a:lstStyle/>
          <a:p>
            <a:r>
              <a:rPr lang="ru-RU" sz="6000" b="1" dirty="0">
                <a:ln w="22225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latin typeface="1Isadora M Bold" panose="02020800000000000000" pitchFamily="18" charset="0"/>
              </a:rPr>
              <a:t>Лаборатория креативного мышления </a:t>
            </a: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xmlns="" id="{32372649-7099-21FD-0744-5CF149B23372}"/>
              </a:ext>
            </a:extLst>
          </p:cNvPr>
          <p:cNvSpPr/>
          <p:nvPr/>
        </p:nvSpPr>
        <p:spPr>
          <a:xfrm>
            <a:off x="223130" y="3088444"/>
            <a:ext cx="9682870" cy="3205265"/>
          </a:xfrm>
          <a:prstGeom prst="rect">
            <a:avLst/>
          </a:prstGeom>
          <a:noFill/>
        </p:spPr>
        <p:txBody>
          <a:bodyPr wrap="square" lIns="95786" tIns="47893" rIns="95786" bIns="47893">
            <a:spAutoFit/>
          </a:bodyPr>
          <a:lstStyle/>
          <a:p>
            <a:pPr algn="ctr"/>
            <a:r>
              <a:rPr lang="ru-RU" sz="10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«</a:t>
            </a:r>
            <a:r>
              <a:rPr lang="ru-RU" sz="10000" b="1" dirty="0" err="1">
                <a:ln w="6600">
                  <a:solidFill>
                    <a:srgbClr val="0070C0"/>
                  </a:solidFill>
                  <a:prstDash val="solid"/>
                </a:ln>
                <a:solidFill>
                  <a:srgbClr val="00B0F0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Вы</a:t>
            </a:r>
            <a:r>
              <a:rPr lang="ru-RU" sz="10000" b="1" dirty="0" err="1">
                <a:ln w="6600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Т</a:t>
            </a:r>
            <a:r>
              <a:rPr lang="ru-RU" sz="10000" b="1" dirty="0" err="1">
                <a:ln w="6600">
                  <a:solidFill>
                    <a:srgbClr val="C00000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В</a:t>
            </a:r>
            <a:r>
              <a:rPr lang="ru-RU" sz="10000" b="1" dirty="0" err="1">
                <a:ln w="6600">
                  <a:solidFill>
                    <a:srgbClr val="045417"/>
                  </a:solidFill>
                  <a:prstDash val="solid"/>
                </a:ln>
                <a:solidFill>
                  <a:srgbClr val="00B05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О</a:t>
            </a:r>
            <a:r>
              <a:rPr lang="ru-RU" sz="10000" b="1" dirty="0" err="1">
                <a:ln w="6600">
                  <a:solidFill>
                    <a:srgbClr val="650B52"/>
                  </a:solidFill>
                  <a:prstDash val="solid"/>
                </a:ln>
                <a:solidFill>
                  <a:srgbClr val="FF33CC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Р</a:t>
            </a:r>
            <a:r>
              <a:rPr lang="ru-RU" sz="10000" b="1" dirty="0" err="1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B0F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яшки</a:t>
            </a:r>
            <a:r>
              <a:rPr lang="ru-RU" sz="10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»</a:t>
            </a:r>
          </a:p>
          <a:p>
            <a:pPr algn="ctr"/>
            <a:r>
              <a:rPr lang="ru-RU" sz="5100" b="1" dirty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1Isadora M Bold" panose="02020800000000000000" pitchFamily="18" charset="0"/>
              </a:rPr>
              <a:t>Детский сад № </a:t>
            </a:r>
            <a:r>
              <a:rPr lang="ru-RU" sz="5100" b="1" dirty="0" smtClean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1Isadora M Bold" panose="02020800000000000000" pitchFamily="18" charset="0"/>
              </a:rPr>
              <a:t>42 </a:t>
            </a:r>
          </a:p>
          <a:p>
            <a:pPr algn="ctr"/>
            <a:r>
              <a:rPr lang="ru-RU" sz="5100" b="1" dirty="0" smtClean="0">
                <a:ln w="6600">
                  <a:solidFill>
                    <a:srgbClr val="002060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1Isadora M Bold" panose="02020800000000000000" pitchFamily="18" charset="0"/>
              </a:rPr>
              <a:t>«Аленький цветочек»</a:t>
            </a:r>
            <a:endParaRPr lang="ru-RU" sz="5100" b="1" dirty="0">
              <a:ln w="6600">
                <a:solidFill>
                  <a:srgbClr val="002060"/>
                </a:solidFill>
                <a:prstDash val="solid"/>
              </a:ln>
              <a:solidFill>
                <a:srgbClr val="0070C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1Isadora M Bold" panose="02020800000000000000" pitchFamily="18" charset="0"/>
            </a:endParaRP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A8822145-F240-1D66-7907-43F696331D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03" r="27980" b="32227"/>
          <a:stretch/>
        </p:blipFill>
        <p:spPr>
          <a:xfrm>
            <a:off x="72053" y="8589"/>
            <a:ext cx="2344640" cy="258922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xmlns="" val="19826470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22" y="0"/>
            <a:ext cx="9889178" cy="6858000"/>
          </a:xfrm>
          <a:prstGeom prst="rect">
            <a:avLst/>
          </a:prstGeom>
        </p:spPr>
      </p:pic>
      <p:pic>
        <p:nvPicPr>
          <p:cNvPr id="5" name="Рисунок 4" descr="Диплом Эковесна 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3845" y="1071546"/>
            <a:ext cx="2585143" cy="3571900"/>
          </a:xfrm>
          <a:prstGeom prst="rect">
            <a:avLst/>
          </a:prstGeom>
        </p:spPr>
      </p:pic>
      <p:pic>
        <p:nvPicPr>
          <p:cNvPr id="8" name="Рисунок 7" descr="диплом ЭКОВЕСНА 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7513" y="1071546"/>
            <a:ext cx="2533438" cy="3500462"/>
          </a:xfrm>
          <a:prstGeom prst="rect">
            <a:avLst/>
          </a:prstGeom>
        </p:spPr>
      </p:pic>
      <p:pic>
        <p:nvPicPr>
          <p:cNvPr id="9" name="Рисунок 8" descr="эковесна город диплом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24241" y="2714622"/>
            <a:ext cx="2883126" cy="3983625"/>
          </a:xfrm>
          <a:prstGeom prst="rect">
            <a:avLst/>
          </a:prstGeom>
        </p:spPr>
      </p:pic>
      <p:pic>
        <p:nvPicPr>
          <p:cNvPr id="12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953396" y="4714884"/>
            <a:ext cx="1759100" cy="1947348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524108" y="285728"/>
            <a:ext cx="4743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Наши достижения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FE4DF4-28C5-7E7D-0DE4-D4DFB521A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20" y="0"/>
            <a:ext cx="8543925" cy="78581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Занятия по робототехник</a:t>
            </a:r>
            <a:r>
              <a:rPr lang="ru-RU" sz="4000" b="1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е</a:t>
            </a:r>
            <a:endParaRPr lang="ru-RU" sz="4000" b="1" dirty="0">
              <a:solidFill>
                <a:srgbClr val="FF0000"/>
              </a:solidFill>
              <a:latin typeface="1Isadora M Bold" panose="02020800000000000000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046109" y="4802725"/>
            <a:ext cx="1759100" cy="1947348"/>
          </a:xfrm>
          <a:prstGeom prst="rect">
            <a:avLst/>
          </a:prstGeom>
        </p:spPr>
      </p:pic>
      <p:pic>
        <p:nvPicPr>
          <p:cNvPr id="6" name="Рисунок 5" descr="IMG_20220919_15463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6654" y="857232"/>
            <a:ext cx="3405210" cy="235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20220919_15465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67446" y="857233"/>
            <a:ext cx="3534162" cy="2446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0220919_15470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8096" y="3786190"/>
            <a:ext cx="3508399" cy="24288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20220919_154723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167451" y="3786190"/>
            <a:ext cx="3508365" cy="24288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IMG-20220919-WA0003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381364" y="1214422"/>
            <a:ext cx="2889270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IMG-20220919-WA0002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309931" y="4286266"/>
            <a:ext cx="3095647" cy="2143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2837552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FE4DF4-28C5-7E7D-0DE4-D4DFB521A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720" y="-142900"/>
            <a:ext cx="8543925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Занятия по созданию сюжетов для мультипликационных фильмов</a:t>
            </a:r>
            <a:endParaRPr lang="ru-RU" sz="3200" b="1" dirty="0">
              <a:solidFill>
                <a:srgbClr val="FF0000"/>
              </a:solidFill>
              <a:latin typeface="1Isadora M Bold" panose="02020800000000000000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046109" y="4802725"/>
            <a:ext cx="1759100" cy="1947348"/>
          </a:xfrm>
          <a:prstGeom prst="rect">
            <a:avLst/>
          </a:prstGeom>
        </p:spPr>
      </p:pic>
      <p:pic>
        <p:nvPicPr>
          <p:cNvPr id="6" name="Рисунок 5" descr="IMG_20210324_0928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10191" y="1142986"/>
            <a:ext cx="3857653" cy="26706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20210323_15155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81034" y="1142984"/>
            <a:ext cx="3786214" cy="26212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0210324_09282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8092" y="4000511"/>
            <a:ext cx="3929090" cy="2720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20210323_151535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667384" y="4000504"/>
            <a:ext cx="4000528" cy="27146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283755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BFE4DF4-28C5-7E7D-0DE4-D4DFB521A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53" y="1"/>
            <a:ext cx="9739347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Занятия по театрализованной деятельности </a:t>
            </a:r>
            <a:endParaRPr lang="ru-RU" sz="3200" b="1" dirty="0">
              <a:solidFill>
                <a:srgbClr val="FF0000"/>
              </a:solidFill>
              <a:latin typeface="1Isadora M Bold" panose="02020800000000000000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046109" y="4802725"/>
            <a:ext cx="1759100" cy="1947348"/>
          </a:xfrm>
          <a:prstGeom prst="rect">
            <a:avLst/>
          </a:prstGeom>
        </p:spPr>
      </p:pic>
      <p:pic>
        <p:nvPicPr>
          <p:cNvPr id="6" name="Рисунок 5" descr="IMG_20201008_0924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5286" y="3857628"/>
            <a:ext cx="3857653" cy="2670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IMG_20201008_0940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8092" y="1000108"/>
            <a:ext cx="3508400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IMG_20201008_09403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3713825" y="1239151"/>
            <a:ext cx="2549788" cy="2071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IMG_20201008_092450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95876" y="3857633"/>
            <a:ext cx="3929090" cy="2720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 descr="K:\фото конкурс татар\фото Фасхиева\IMG_20181012_0934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38884" y="1000109"/>
            <a:ext cx="350046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="" xmlns:p14="http://schemas.microsoft.com/office/powerpoint/2010/main" val="3283755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sp>
        <p:nvSpPr>
          <p:cNvPr id="21507" name="Прямоугольник 7"/>
          <p:cNvSpPr>
            <a:spLocks noChangeArrowheads="1"/>
          </p:cNvSpPr>
          <p:nvPr/>
        </p:nvSpPr>
        <p:spPr bwMode="auto">
          <a:xfrm>
            <a:off x="5186896" y="5229225"/>
            <a:ext cx="4056989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1600" b="1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Содержимое 10" descr="DSC03633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541707" y="571480"/>
            <a:ext cx="3826537" cy="2357437"/>
          </a:xfrm>
          <a:prstGeom prst="round2DiagRect">
            <a:avLst/>
          </a:prstGeom>
          <a:ln w="57150">
            <a:solidFill>
              <a:srgbClr val="FFFF00"/>
            </a:solidFill>
          </a:ln>
        </p:spPr>
      </p:pic>
      <p:pic>
        <p:nvPicPr>
          <p:cNvPr id="30724" name="Picture 4" descr="C:\Users\1\Pictures\sfMITWzuy1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05180" y="3357562"/>
            <a:ext cx="2777153" cy="3188776"/>
          </a:xfrm>
          <a:prstGeom prst="round2Diag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30725" name="Picture 5" descr="C:\Users\1\Pictures\ABb3kiUBAkE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86921" y="3143248"/>
            <a:ext cx="2702169" cy="3410040"/>
          </a:xfrm>
          <a:prstGeom prst="round2DiagRect">
            <a:avLst/>
          </a:prstGeom>
          <a:noFill/>
          <a:ln w="57150">
            <a:solidFill>
              <a:srgbClr val="FFFF00"/>
            </a:solidFill>
          </a:ln>
        </p:spPr>
      </p:pic>
      <p:pic>
        <p:nvPicPr>
          <p:cNvPr id="30726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809813">
            <a:off x="7108077" y="1159918"/>
            <a:ext cx="2491931" cy="2692608"/>
          </a:xfrm>
          <a:prstGeom prst="round2Diag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  <a:effectLst/>
        </p:spPr>
      </p:pic>
      <p:pic>
        <p:nvPicPr>
          <p:cNvPr id="18" name="Picture 2" descr="C:\Users\1\Pictures\lt4it_0tOmM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663062">
            <a:off x="4491240" y="841491"/>
            <a:ext cx="2583759" cy="3237107"/>
          </a:xfrm>
          <a:prstGeom prst="round2DiagRect">
            <a:avLst/>
          </a:prstGeom>
          <a:noFill/>
          <a:ln w="57150">
            <a:solidFill>
              <a:srgbClr val="FFFF00"/>
            </a:solidFill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3381363" y="142852"/>
            <a:ext cx="6524637" cy="70788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Реализация проекта «Зеленая территория – </a:t>
            </a:r>
            <a:r>
              <a:rPr lang="ru-RU" sz="2000" b="1" cap="all" dirty="0" err="1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территория</a:t>
            </a:r>
            <a:r>
              <a:rPr lang="ru-RU" sz="2000" b="1" cap="all" dirty="0" smtClean="0">
                <a:ln w="0"/>
                <a:solidFill>
                  <a:srgbClr val="FF0000"/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будущего»</a:t>
            </a:r>
            <a:endParaRPr lang="ru-RU" sz="2400" b="1" cap="all" dirty="0">
              <a:ln w="0"/>
              <a:solidFill>
                <a:srgbClr val="FF0000"/>
              </a:soli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IMG_4307.JPG"/>
          <p:cNvPicPr>
            <a:picLocks noChangeAspect="1"/>
          </p:cNvPicPr>
          <p:nvPr/>
        </p:nvPicPr>
        <p:blipFill>
          <a:blip r:embed="rId8" cstate="print"/>
          <a:srcRect r="21094"/>
          <a:stretch>
            <a:fillRect/>
          </a:stretch>
        </p:blipFill>
        <p:spPr>
          <a:xfrm>
            <a:off x="6596074" y="4214818"/>
            <a:ext cx="2762304" cy="23755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pic>
        <p:nvPicPr>
          <p:cNvPr id="11" name="Рисунок 10" descr="IMG-20220224-WA0096.jpg"/>
          <p:cNvPicPr>
            <a:picLocks noChangeAspect="1"/>
          </p:cNvPicPr>
          <p:nvPr/>
        </p:nvPicPr>
        <p:blipFill>
          <a:blip r:embed="rId3"/>
          <a:srcRect t="12195" r="28455" b="7316"/>
          <a:stretch>
            <a:fillRect/>
          </a:stretch>
        </p:blipFill>
        <p:spPr>
          <a:xfrm>
            <a:off x="232139" y="357166"/>
            <a:ext cx="2012170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IMG-20220224-WA0080.jpg"/>
          <p:cNvPicPr>
            <a:picLocks noChangeAspect="1"/>
          </p:cNvPicPr>
          <p:nvPr/>
        </p:nvPicPr>
        <p:blipFill>
          <a:blip r:embed="rId4"/>
          <a:srcRect l="16668" t="30208" r="13888" b="16482"/>
          <a:stretch>
            <a:fillRect/>
          </a:stretch>
        </p:blipFill>
        <p:spPr>
          <a:xfrm>
            <a:off x="7352126" y="357166"/>
            <a:ext cx="2347518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 descr="IMG-20220224-WA010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9954" y="3214686"/>
            <a:ext cx="2669995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7030A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Рисунок 15" descr="IMG-20220224-WA006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4748" y="3214689"/>
            <a:ext cx="2786082" cy="34290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8" name="Рисунок 17" descr="IMG-20220224-WA0037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53876" y="428604"/>
            <a:ext cx="4566079" cy="31611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" name="Рисунок 19" descr="IMG-20220224-WA0113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95615" y="3786190"/>
            <a:ext cx="4127495" cy="28574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1809733" y="0"/>
            <a:ext cx="59373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</a:rPr>
              <a:t>Реализация проекта «МИРАС - НАСЛЕДИЕ»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470397" y="357169"/>
            <a:ext cx="7352161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диплом 1.jpg"/>
          <p:cNvPicPr>
            <a:picLocks noChangeAspect="1"/>
          </p:cNvPicPr>
          <p:nvPr/>
        </p:nvPicPr>
        <p:blipFill>
          <a:blip r:embed="rId3" cstate="print"/>
          <a:srcRect l="6300"/>
          <a:stretch>
            <a:fillRect/>
          </a:stretch>
        </p:blipFill>
        <p:spPr>
          <a:xfrm rot="5400000">
            <a:off x="3885919" y="644384"/>
            <a:ext cx="2366334" cy="3792166"/>
          </a:xfrm>
          <a:prstGeom prst="rect">
            <a:avLst/>
          </a:prstGeom>
        </p:spPr>
      </p:pic>
      <p:pic>
        <p:nvPicPr>
          <p:cNvPr id="6" name="Рисунок 5" descr="Изображение0043.JPG"/>
          <p:cNvPicPr>
            <a:picLocks noChangeAspect="1"/>
          </p:cNvPicPr>
          <p:nvPr/>
        </p:nvPicPr>
        <p:blipFill>
          <a:blip r:embed="rId4" cstate="print"/>
          <a:srcRect l="4323" t="4166" b="3125"/>
          <a:stretch>
            <a:fillRect/>
          </a:stretch>
        </p:blipFill>
        <p:spPr>
          <a:xfrm>
            <a:off x="386921" y="1214426"/>
            <a:ext cx="2399126" cy="3035367"/>
          </a:xfrm>
          <a:prstGeom prst="rect">
            <a:avLst/>
          </a:prstGeom>
        </p:spPr>
      </p:pic>
      <p:pic>
        <p:nvPicPr>
          <p:cNvPr id="8" name="Рисунок 7" descr="диплом 2.jpg"/>
          <p:cNvPicPr>
            <a:picLocks noChangeAspect="1"/>
          </p:cNvPicPr>
          <p:nvPr/>
        </p:nvPicPr>
        <p:blipFill>
          <a:blip r:embed="rId5" cstate="print"/>
          <a:srcRect l="3296" r="3223" b="2326"/>
          <a:stretch>
            <a:fillRect/>
          </a:stretch>
        </p:blipFill>
        <p:spPr>
          <a:xfrm rot="10800000">
            <a:off x="7304204" y="1214422"/>
            <a:ext cx="2369661" cy="3167903"/>
          </a:xfrm>
          <a:prstGeom prst="rect">
            <a:avLst/>
          </a:prstGeom>
        </p:spPr>
      </p:pic>
      <p:pic>
        <p:nvPicPr>
          <p:cNvPr id="9" name="Рисунок 8" descr="диплом 3.jpg"/>
          <p:cNvPicPr>
            <a:picLocks noChangeAspect="1"/>
          </p:cNvPicPr>
          <p:nvPr/>
        </p:nvPicPr>
        <p:blipFill>
          <a:blip r:embed="rId6" cstate="print"/>
          <a:srcRect l="6685" t="3125" r="3797" b="4166"/>
          <a:stretch>
            <a:fillRect/>
          </a:stretch>
        </p:blipFill>
        <p:spPr>
          <a:xfrm>
            <a:off x="2476487" y="3786191"/>
            <a:ext cx="2166953" cy="2871347"/>
          </a:xfrm>
          <a:prstGeom prst="rect">
            <a:avLst/>
          </a:prstGeom>
        </p:spPr>
      </p:pic>
      <p:pic>
        <p:nvPicPr>
          <p:cNvPr id="10" name="Рисунок 9" descr="диплом 4.jpg"/>
          <p:cNvPicPr>
            <a:picLocks noChangeAspect="1"/>
          </p:cNvPicPr>
          <p:nvPr/>
        </p:nvPicPr>
        <p:blipFill>
          <a:blip r:embed="rId7" cstate="print"/>
          <a:srcRect l="5241" t="3125" r="2353" b="3125"/>
          <a:stretch>
            <a:fillRect/>
          </a:stretch>
        </p:blipFill>
        <p:spPr>
          <a:xfrm rot="10800000">
            <a:off x="5030392" y="3786190"/>
            <a:ext cx="2201349" cy="285752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2809864" y="285728"/>
            <a:ext cx="445218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Наши достижения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15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046109" y="4802725"/>
            <a:ext cx="1759100" cy="1947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pic>
        <p:nvPicPr>
          <p:cNvPr id="4" name="Рисунок 3" descr="Изображение.JPG"/>
          <p:cNvPicPr>
            <a:picLocks noChangeAspect="1"/>
          </p:cNvPicPr>
          <p:nvPr/>
        </p:nvPicPr>
        <p:blipFill>
          <a:blip r:embed="rId3" cstate="print"/>
          <a:srcRect l="5796" t="3125" r="7270" b="4166"/>
          <a:stretch>
            <a:fillRect/>
          </a:stretch>
        </p:blipFill>
        <p:spPr>
          <a:xfrm>
            <a:off x="452409" y="785794"/>
            <a:ext cx="2257387" cy="3143272"/>
          </a:xfrm>
          <a:prstGeom prst="rect">
            <a:avLst/>
          </a:prstGeom>
        </p:spPr>
      </p:pic>
      <p:pic>
        <p:nvPicPr>
          <p:cNvPr id="5" name="Рисунок 4" descr="Изображение0002.JPG"/>
          <p:cNvPicPr>
            <a:picLocks noChangeAspect="1"/>
          </p:cNvPicPr>
          <p:nvPr/>
        </p:nvPicPr>
        <p:blipFill>
          <a:blip r:embed="rId4" cstate="print"/>
          <a:srcRect l="11690" t="5208" r="10216" b="7291"/>
          <a:stretch>
            <a:fillRect/>
          </a:stretch>
        </p:blipFill>
        <p:spPr>
          <a:xfrm>
            <a:off x="5262565" y="785794"/>
            <a:ext cx="2099696" cy="3071834"/>
          </a:xfrm>
          <a:prstGeom prst="rect">
            <a:avLst/>
          </a:prstGeom>
        </p:spPr>
      </p:pic>
      <p:pic>
        <p:nvPicPr>
          <p:cNvPr id="6" name="Рисунок 5" descr="Изображение00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708660" y="785794"/>
            <a:ext cx="2393990" cy="3125850"/>
          </a:xfrm>
          <a:prstGeom prst="rect">
            <a:avLst/>
          </a:prstGeom>
        </p:spPr>
      </p:pic>
      <p:pic>
        <p:nvPicPr>
          <p:cNvPr id="9" name="Рисунок 8" descr="Изображение0008.JPG"/>
          <p:cNvPicPr>
            <a:picLocks noChangeAspect="1"/>
          </p:cNvPicPr>
          <p:nvPr/>
        </p:nvPicPr>
        <p:blipFill>
          <a:blip r:embed="rId6" cstate="print"/>
          <a:srcRect l="4323" t="3125" r="4323" b="5208"/>
          <a:stretch>
            <a:fillRect/>
          </a:stretch>
        </p:blipFill>
        <p:spPr>
          <a:xfrm>
            <a:off x="7429517" y="785794"/>
            <a:ext cx="2321735" cy="3041876"/>
          </a:xfrm>
          <a:prstGeom prst="rect">
            <a:avLst/>
          </a:prstGeom>
        </p:spPr>
      </p:pic>
      <p:pic>
        <p:nvPicPr>
          <p:cNvPr id="1026" name="Picture 2" descr="K:\Дипломы Загидуллина (1)\Дипломы Загидуллина\Изображение0001.JPG"/>
          <p:cNvPicPr>
            <a:picLocks noChangeAspect="1" noChangeArrowheads="1"/>
          </p:cNvPicPr>
          <p:nvPr/>
        </p:nvPicPr>
        <p:blipFill>
          <a:blip r:embed="rId7" cstate="print"/>
          <a:srcRect l="7270" t="3125" b="4166"/>
          <a:stretch>
            <a:fillRect/>
          </a:stretch>
        </p:blipFill>
        <p:spPr bwMode="auto">
          <a:xfrm>
            <a:off x="380970" y="3714752"/>
            <a:ext cx="2134248" cy="2786058"/>
          </a:xfrm>
          <a:prstGeom prst="rect">
            <a:avLst/>
          </a:prstGeom>
          <a:noFill/>
        </p:spPr>
      </p:pic>
      <p:pic>
        <p:nvPicPr>
          <p:cNvPr id="1027" name="Picture 3" descr="K:\Дипломы Загидуллина (1)\Дипломы Загидуллина\Изображение0022.JPG"/>
          <p:cNvPicPr>
            <a:picLocks noChangeAspect="1" noChangeArrowheads="1"/>
          </p:cNvPicPr>
          <p:nvPr/>
        </p:nvPicPr>
        <p:blipFill>
          <a:blip r:embed="rId8" cstate="print"/>
          <a:srcRect l="5796" b="10416"/>
          <a:stretch>
            <a:fillRect/>
          </a:stretch>
        </p:blipFill>
        <p:spPr bwMode="auto">
          <a:xfrm>
            <a:off x="5595943" y="3786191"/>
            <a:ext cx="2239207" cy="2780351"/>
          </a:xfrm>
          <a:prstGeom prst="rect">
            <a:avLst/>
          </a:prstGeom>
          <a:noFill/>
        </p:spPr>
      </p:pic>
      <p:pic>
        <p:nvPicPr>
          <p:cNvPr id="1028" name="Picture 4" descr="K:\Дипломы Загидуллина (1)\Дипломы Загидуллина\Изображение0025.JPG"/>
          <p:cNvPicPr>
            <a:picLocks noChangeAspect="1" noChangeArrowheads="1"/>
          </p:cNvPicPr>
          <p:nvPr/>
        </p:nvPicPr>
        <p:blipFill>
          <a:blip r:embed="rId9" cstate="print"/>
          <a:srcRect l="4323" r="2849" b="3125"/>
          <a:stretch>
            <a:fillRect/>
          </a:stretch>
        </p:blipFill>
        <p:spPr bwMode="auto">
          <a:xfrm>
            <a:off x="2952738" y="3429002"/>
            <a:ext cx="2321735" cy="3163673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2881300" y="142852"/>
            <a:ext cx="4743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Наши достижения</a:t>
            </a:r>
            <a:endParaRPr lang="ru-RU" sz="4000" b="1" dirty="0">
              <a:solidFill>
                <a:srgbClr val="FF0000"/>
              </a:solidFill>
            </a:endParaRPr>
          </a:p>
        </p:txBody>
      </p:sp>
      <p:pic>
        <p:nvPicPr>
          <p:cNvPr id="13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046109" y="4802725"/>
            <a:ext cx="1759100" cy="19473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87ED2965-55A8-A213-6809-536EA6C414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1" y="0"/>
            <a:ext cx="9889178" cy="6858000"/>
          </a:xfrm>
          <a:prstGeom prst="rect">
            <a:avLst/>
          </a:prstGeom>
        </p:spPr>
      </p:pic>
      <p:pic>
        <p:nvPicPr>
          <p:cNvPr id="2050" name="Picture 2" descr="K:\Дипломы Загидуллина (1)\Дипломы Загидуллина\Изображение0029.JPG"/>
          <p:cNvPicPr>
            <a:picLocks noChangeAspect="1" noChangeArrowheads="1"/>
          </p:cNvPicPr>
          <p:nvPr/>
        </p:nvPicPr>
        <p:blipFill>
          <a:blip r:embed="rId4" cstate="print"/>
          <a:srcRect l="4323" t="3125" r="5796" b="6250"/>
          <a:stretch>
            <a:fillRect/>
          </a:stretch>
        </p:blipFill>
        <p:spPr bwMode="auto">
          <a:xfrm>
            <a:off x="238093" y="571480"/>
            <a:ext cx="2321735" cy="3056610"/>
          </a:xfrm>
          <a:prstGeom prst="rect">
            <a:avLst/>
          </a:prstGeom>
          <a:noFill/>
        </p:spPr>
      </p:pic>
      <p:pic>
        <p:nvPicPr>
          <p:cNvPr id="2051" name="Picture 3" descr="K:\Дипломы Загидуллина (1)\Дипломы Загидуллина\Изображение0034.JPG"/>
          <p:cNvPicPr>
            <a:picLocks noChangeAspect="1" noChangeArrowheads="1"/>
          </p:cNvPicPr>
          <p:nvPr/>
        </p:nvPicPr>
        <p:blipFill>
          <a:blip r:embed="rId5" cstate="print"/>
          <a:srcRect l="2849" t="2083" b="3125"/>
          <a:stretch>
            <a:fillRect/>
          </a:stretch>
        </p:blipFill>
        <p:spPr bwMode="auto">
          <a:xfrm>
            <a:off x="7096140" y="642919"/>
            <a:ext cx="2548771" cy="3247157"/>
          </a:xfrm>
          <a:prstGeom prst="rect">
            <a:avLst/>
          </a:prstGeom>
          <a:noFill/>
        </p:spPr>
      </p:pic>
      <p:pic>
        <p:nvPicPr>
          <p:cNvPr id="5" name="Рисунок 4" descr="Тукай.jpg"/>
          <p:cNvPicPr>
            <a:picLocks noChangeAspect="1"/>
          </p:cNvPicPr>
          <p:nvPr/>
        </p:nvPicPr>
        <p:blipFill>
          <a:blip r:embed="rId6" cstate="print"/>
          <a:srcRect l="3797" b="3125"/>
          <a:stretch>
            <a:fillRect/>
          </a:stretch>
        </p:blipFill>
        <p:spPr>
          <a:xfrm>
            <a:off x="3595679" y="571480"/>
            <a:ext cx="2631300" cy="3390163"/>
          </a:xfrm>
          <a:prstGeom prst="rect">
            <a:avLst/>
          </a:prstGeom>
        </p:spPr>
      </p:pic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244312" y="3285618"/>
          <a:ext cx="5195503" cy="3572382"/>
        </p:xfrm>
        <a:graphic>
          <a:graphicData uri="http://schemas.openxmlformats.org/presentationml/2006/ole">
            <p:oleObj spid="_x0000_s1026" name="Документ" r:id="rId7" imgW="6447154" imgH="4802921" progId="Word.Document.12">
              <p:embed/>
            </p:oleObj>
          </a:graphicData>
        </a:graphic>
      </p:graphicFrame>
      <p:pic>
        <p:nvPicPr>
          <p:cNvPr id="9" name="Объект 4">
            <a:extLst>
              <a:ext uri="{FF2B5EF4-FFF2-40B4-BE49-F238E27FC236}">
                <a16:creationId xmlns="" xmlns:a16="http://schemas.microsoft.com/office/drawing/2014/main" id="{67FFE205-54B2-80B9-9666-C67317D6F90C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53396" y="4714884"/>
            <a:ext cx="1759100" cy="194734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81298" y="0"/>
            <a:ext cx="4743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1Isadora M Bold" panose="02020800000000000000" pitchFamily="18" charset="0"/>
              </a:rPr>
              <a:t>Наши достижения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53</Words>
  <PresentationFormat>Лист A4 (210x297 мм)</PresentationFormat>
  <Paragraphs>14</Paragraphs>
  <Slides>10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Тема Office</vt:lpstr>
      <vt:lpstr>Документ</vt:lpstr>
      <vt:lpstr>Лаборатория креативного мышления </vt:lpstr>
      <vt:lpstr>Занятия по робототехнике</vt:lpstr>
      <vt:lpstr>Занятия по созданию сюжетов для мультипликационных фильмов</vt:lpstr>
      <vt:lpstr>Занятия по театрализованной деятельности 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Ильмир</dc:creator>
  <cp:lastModifiedBy>Пользователь Windows</cp:lastModifiedBy>
  <cp:revision>12</cp:revision>
  <dcterms:created xsi:type="dcterms:W3CDTF">2022-09-20T19:14:03Z</dcterms:created>
  <dcterms:modified xsi:type="dcterms:W3CDTF">2022-09-21T17:55:55Z</dcterms:modified>
</cp:coreProperties>
</file>